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79" r:id="rId4"/>
    <p:sldId id="260" r:id="rId5"/>
    <p:sldId id="259" r:id="rId6"/>
    <p:sldId id="273" r:id="rId7"/>
    <p:sldId id="261" r:id="rId8"/>
    <p:sldId id="274" r:id="rId9"/>
    <p:sldId id="271" r:id="rId10"/>
    <p:sldId id="263" r:id="rId11"/>
    <p:sldId id="262" r:id="rId12"/>
    <p:sldId id="265" r:id="rId13"/>
    <p:sldId id="27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67" autoAdjust="0"/>
    <p:restoredTop sz="94660"/>
  </p:normalViewPr>
  <p:slideViewPr>
    <p:cSldViewPr>
      <p:cViewPr varScale="1">
        <p:scale>
          <a:sx n="106" d="100"/>
          <a:sy n="106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447800"/>
            <a:ext cx="6248400" cy="38100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WELL COME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0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62000"/>
            <a:ext cx="6934201" cy="4724400"/>
          </a:xfrm>
        </p:spPr>
      </p:pic>
      <p:sp>
        <p:nvSpPr>
          <p:cNvPr id="7" name="Rectangle 6"/>
          <p:cNvSpPr/>
          <p:nvPr/>
        </p:nvSpPr>
        <p:spPr>
          <a:xfrm>
            <a:off x="2667000" y="5791200"/>
            <a:ext cx="38862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পাখনা ও লেজপচা রোগ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924300" y="4152900"/>
            <a:ext cx="25146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676400"/>
          </a:xfrm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দলীয়ঃ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144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মাছের বিভিন্ন রোগের লক্ষণগুলো লিখ।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410200"/>
          </a:xfrm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800" dirty="0" smtClean="0">
                <a:latin typeface="NikoshBAN" pitchFamily="2" charset="0"/>
                <a:cs typeface="NikoshBAN" pitchFamily="2" charset="0"/>
              </a:rPr>
            </a:br>
            <a:r>
              <a:rPr lang="bn-BD" sz="1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মাছের পাখনা ও লেজপচা রোগের লক্ষণ বল।</a:t>
            </a:r>
            <a:b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8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ফুলকা পচা রোগ হলে কি লক্ষণ দেখা যায়?</a:t>
            </a:r>
            <a:b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800" dirty="0" smtClean="0">
                <a:latin typeface="NikoshBAN" pitchFamily="2" charset="0"/>
                <a:cs typeface="NikoshBAN" pitchFamily="2" charset="0"/>
              </a:rPr>
            </a:br>
            <a:r>
              <a:rPr lang="bn-BD" sz="1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800" dirty="0" smtClean="0">
                <a:latin typeface="NikoshBAN" pitchFamily="2" charset="0"/>
                <a:cs typeface="NikoshBAN" pitchFamily="2" charset="0"/>
              </a:rPr>
            </a:br>
            <a:r>
              <a:rPr lang="bn-BD" sz="1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800" dirty="0" smtClean="0">
                <a:latin typeface="NikoshBAN" pitchFamily="2" charset="0"/>
                <a:cs typeface="NikoshBAN" pitchFamily="2" charset="0"/>
              </a:rPr>
            </a:b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2895600"/>
          </a:xfrm>
        </p:spPr>
        <p:txBody>
          <a:bodyPr>
            <a:normAutofit fontScale="90000"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রোগ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সফল  মাছ চাষের অন্তরায় – বিষয়ের  তোমার মতামত লিখে নিয়ে আসবে 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4953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04088"/>
            <a:ext cx="8458200" cy="59253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Jelly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81200" y="228600"/>
            <a:ext cx="533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</a:rPr>
              <a:t>ধন্যবাদ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5105400"/>
            <a:ext cx="36576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জেলি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ফিস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0"/>
            <a:ext cx="7772400" cy="525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371600" marR="0" lvl="0" indent="-1371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পাঠ পরিচিতি</a:t>
            </a:r>
            <a:b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শ্রেণীঃ নবম</a:t>
            </a: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বিষয়ঃ কৃষিশিক্ষা</a:t>
            </a:r>
            <a:b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অধ্যায়ঃতৃতীয় </a:t>
            </a: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381000"/>
            <a:ext cx="8153400" cy="20574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  <a:r>
              <a:rPr kumimoji="0" lang="bn-BD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bn-BD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bn-BD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bn-BD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AU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7800" y="2514600"/>
            <a:ext cx="6705600" cy="274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ln w="190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SHEKHA BISWAS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normalizeH="0" baseline="0" noProof="0" dirty="0" smtClean="0">
                <a:ln w="190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ASSISTANT</a:t>
            </a:r>
            <a:r>
              <a:rPr kumimoji="0" lang="en-US" sz="3200" b="1" i="0" u="none" strike="noStrike" kern="1200" normalizeH="0" noProof="0" dirty="0" smtClean="0">
                <a:ln w="190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baseline="0" dirty="0" smtClean="0">
                <a:ln w="190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LAXMIPUR</a:t>
            </a:r>
            <a:r>
              <a:rPr lang="en-US" sz="3200" b="1" dirty="0" smtClean="0">
                <a:ln w="190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HIGH SCHOOL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normalizeH="0" baseline="0" noProof="0" dirty="0" smtClean="0">
                <a:ln w="190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MAGURA</a:t>
            </a:r>
            <a:endParaRPr kumimoji="0" lang="en-AU" sz="3200" b="1" i="0" u="none" strike="noStrike" kern="1200" normalizeH="0" baseline="0" noProof="0" dirty="0">
              <a:ln w="1905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924800" cy="1371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9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মাছের  রোগ  সম্পর্কে বলতে পারবে 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None/>
            </a:pP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মাছের রোগের কারণ উল্লেখ করতে পারবে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রোগে আক্রান্ত মাছের লক্ষণ বলতে পারবে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ea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657600"/>
          </a:xfrm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মাছের বিভিন্ন রোগ</a:t>
            </a:r>
            <a:endParaRPr lang="en-US" sz="8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6811962" cy="4343400"/>
          </a:xfrm>
        </p:spPr>
      </p:pic>
      <p:sp>
        <p:nvSpPr>
          <p:cNvPr id="4" name="Rounded Rectangle 3"/>
          <p:cNvSpPr/>
          <p:nvPr/>
        </p:nvSpPr>
        <p:spPr>
          <a:xfrm>
            <a:off x="3733800" y="685800"/>
            <a:ext cx="76200" cy="72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86100" y="49149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90800" y="5638800"/>
            <a:ext cx="3810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</a:rPr>
              <a:t>ড্রপসি বা পেটফুলা রোগ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078440">
            <a:off x="1676400" y="304800"/>
            <a:ext cx="5334000" cy="92333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rror carp 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685800"/>
            <a:ext cx="6034617" cy="4525963"/>
          </a:xfrm>
        </p:spPr>
      </p:pic>
      <p:sp>
        <p:nvSpPr>
          <p:cNvPr id="3" name="Rounded Rectangle 2"/>
          <p:cNvSpPr/>
          <p:nvPr/>
        </p:nvSpPr>
        <p:spPr>
          <a:xfrm rot="10800000" flipV="1">
            <a:off x="3200400" y="5867400"/>
            <a:ext cx="3657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পুষ্টিহীনতাজনিত রোগ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352800" y="3505200"/>
            <a:ext cx="42672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_253_456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685800"/>
            <a:ext cx="6248400" cy="4648200"/>
          </a:xfrm>
        </p:spPr>
      </p:pic>
      <p:sp>
        <p:nvSpPr>
          <p:cNvPr id="3" name="Rounded Rectangle 2"/>
          <p:cNvSpPr/>
          <p:nvPr/>
        </p:nvSpPr>
        <p:spPr>
          <a:xfrm>
            <a:off x="2667000" y="5715000"/>
            <a:ext cx="30480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পরজীবীজনিত রোগ</a:t>
            </a:r>
            <a:endParaRPr lang="en-US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838</TotalTime>
  <Words>73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      শিখনফলঃ</vt:lpstr>
      <vt:lpstr>Slide 5</vt:lpstr>
      <vt:lpstr>মাছের বিভিন্ন রোগ</vt:lpstr>
      <vt:lpstr>Slide 7</vt:lpstr>
      <vt:lpstr>Slide 8</vt:lpstr>
      <vt:lpstr>Slide 9</vt:lpstr>
      <vt:lpstr>Slide 10</vt:lpstr>
      <vt:lpstr>দলীয়ঃ কাজ</vt:lpstr>
      <vt:lpstr>মূল্যায়ন   ১। মাছের পাখনা ও লেজপচা রোগের লক্ষণ বল।   ২। ফুলকা পচা রোগ হলে কি লক্ষণ দেখা যায়?    </vt:lpstr>
      <vt:lpstr>বাড়ির কাজ  নানাবিধ রোগ সফল  মাছ চাষের অন্তরায় – বিষয়ের  তোমার মতামত লিখে নিয়ে আসবে ।  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 স</dc:title>
  <dc:creator>My Computer</dc:creator>
  <cp:lastModifiedBy>DISHA COMPUTER</cp:lastModifiedBy>
  <cp:revision>175</cp:revision>
  <dcterms:created xsi:type="dcterms:W3CDTF">2006-08-16T00:00:00Z</dcterms:created>
  <dcterms:modified xsi:type="dcterms:W3CDTF">2017-10-06T02:21:29Z</dcterms:modified>
</cp:coreProperties>
</file>